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4" r:id="rId9"/>
    <p:sldId id="275" r:id="rId10"/>
    <p:sldId id="270" r:id="rId11"/>
    <p:sldId id="271" r:id="rId12"/>
    <p:sldId id="272" r:id="rId13"/>
    <p:sldId id="273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VEM À IGREJA COMIGO 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prazer eu </a:t>
            </a:r>
          </a:p>
          <a:p>
            <a:r>
              <a:rPr lang="pt-BR" dirty="0"/>
              <a:t>aguardo a chegada </a:t>
            </a:r>
          </a:p>
          <a:p>
            <a:r>
              <a:rPr lang="pt-BR" dirty="0"/>
              <a:t>Desse dia que </a:t>
            </a:r>
          </a:p>
          <a:p>
            <a:r>
              <a:rPr lang="pt-BR" dirty="0"/>
              <a:t>Deus reservou. </a:t>
            </a:r>
          </a:p>
        </p:txBody>
      </p:sp>
    </p:spTree>
    <p:extLst>
      <p:ext uri="{BB962C8B-B14F-4D97-AF65-F5344CB8AC3E}">
        <p14:creationId xmlns:p14="http://schemas.microsoft.com/office/powerpoint/2010/main" val="2438711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Nele, pois, a </a:t>
            </a:r>
          </a:p>
          <a:p>
            <a:r>
              <a:rPr lang="pt-BR" dirty="0" err="1"/>
              <a:t>minh’alma</a:t>
            </a:r>
            <a:r>
              <a:rPr lang="pt-BR" dirty="0"/>
              <a:t>, contente, </a:t>
            </a:r>
          </a:p>
          <a:p>
            <a:r>
              <a:rPr lang="pt-BR" dirty="0"/>
              <a:t>Se derrama em </a:t>
            </a:r>
          </a:p>
          <a:p>
            <a:r>
              <a:rPr lang="pt-BR" dirty="0"/>
              <a:t>ações de louvor. </a:t>
            </a:r>
          </a:p>
        </p:txBody>
      </p:sp>
    </p:spTree>
    <p:extLst>
      <p:ext uri="{BB962C8B-B14F-4D97-AF65-F5344CB8AC3E}">
        <p14:creationId xmlns:p14="http://schemas.microsoft.com/office/powerpoint/2010/main" val="809956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D06D939-B139-47FD-BB25-B918DD69BA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vem, vem, vem, vem, </a:t>
            </a:r>
          </a:p>
          <a:p>
            <a:r>
              <a:rPr lang="pt-BR" dirty="0"/>
              <a:t>Sim, vem à igreja comigo, </a:t>
            </a:r>
          </a:p>
          <a:p>
            <a:r>
              <a:rPr lang="pt-BR" dirty="0"/>
              <a:t>Sim, vamos servir ao Senhor.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63411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B8F33F-3B0C-4CAA-8164-A0DABD84AB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grande </a:t>
            </a:r>
          </a:p>
          <a:p>
            <a:r>
              <a:rPr lang="pt-BR" dirty="0"/>
              <a:t>alegria teremos </a:t>
            </a:r>
          </a:p>
          <a:p>
            <a:r>
              <a:rPr lang="pt-BR" dirty="0"/>
              <a:t>Em </a:t>
            </a:r>
            <a:r>
              <a:rPr lang="pt-BR" dirty="0" err="1"/>
              <a:t>louvá-lO</a:t>
            </a:r>
            <a:r>
              <a:rPr lang="pt-BR" dirty="0"/>
              <a:t> com </a:t>
            </a:r>
          </a:p>
          <a:p>
            <a:r>
              <a:rPr lang="pt-BR" dirty="0"/>
              <a:t>grande fervor.</a:t>
            </a:r>
          </a:p>
        </p:txBody>
      </p:sp>
    </p:spTree>
    <p:extLst>
      <p:ext uri="{BB962C8B-B14F-4D97-AF65-F5344CB8AC3E}">
        <p14:creationId xmlns:p14="http://schemas.microsoft.com/office/powerpoint/2010/main" val="25586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Tenho paz e alegria celeste </a:t>
            </a:r>
          </a:p>
          <a:p>
            <a:r>
              <a:rPr lang="pt-BR" dirty="0"/>
              <a:t>Quando vou adorar ao Senhor </a:t>
            </a:r>
          </a:p>
          <a:p>
            <a:r>
              <a:rPr lang="pt-BR" dirty="0"/>
              <a:t>Com os crentes em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na igreja, </a:t>
            </a:r>
          </a:p>
          <a:p>
            <a:r>
              <a:rPr lang="pt-BR" dirty="0"/>
              <a:t>Quando, juntos, </a:t>
            </a:r>
          </a:p>
          <a:p>
            <a:r>
              <a:rPr lang="pt-BR" dirty="0"/>
              <a:t>rendemos louvor.</a:t>
            </a:r>
          </a:p>
        </p:txBody>
      </p:sp>
    </p:spTree>
    <p:extLst>
      <p:ext uri="{BB962C8B-B14F-4D97-AF65-F5344CB8AC3E}">
        <p14:creationId xmlns:p14="http://schemas.microsoft.com/office/powerpoint/2010/main" val="2668414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D06D939-B139-47FD-BB25-B918DD69BA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vem, vem, vem, vem, </a:t>
            </a:r>
          </a:p>
          <a:p>
            <a:r>
              <a:rPr lang="pt-BR" dirty="0"/>
              <a:t>Sim, vem à igreja comigo, </a:t>
            </a:r>
          </a:p>
          <a:p>
            <a:r>
              <a:rPr lang="pt-BR" dirty="0"/>
              <a:t>Sim, vamos servir ao Senhor.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10586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B8F33F-3B0C-4CAA-8164-A0DABD84AB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grande </a:t>
            </a:r>
          </a:p>
          <a:p>
            <a:r>
              <a:rPr lang="pt-BR" dirty="0"/>
              <a:t>alegria teremos </a:t>
            </a:r>
          </a:p>
          <a:p>
            <a:r>
              <a:rPr lang="pt-BR" dirty="0"/>
              <a:t>Em </a:t>
            </a:r>
            <a:r>
              <a:rPr lang="pt-BR" dirty="0" err="1"/>
              <a:t>louvá-lO</a:t>
            </a:r>
            <a:r>
              <a:rPr lang="pt-BR" dirty="0"/>
              <a:t> com </a:t>
            </a:r>
          </a:p>
          <a:p>
            <a:r>
              <a:rPr lang="pt-BR" dirty="0"/>
              <a:t>grande fervor.</a:t>
            </a:r>
          </a:p>
        </p:txBody>
      </p:sp>
    </p:spTree>
    <p:extLst>
      <p:ext uri="{BB962C8B-B14F-4D97-AF65-F5344CB8AC3E}">
        <p14:creationId xmlns:p14="http://schemas.microsoft.com/office/powerpoint/2010/main" val="2396890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Vamos, crentes em </a:t>
            </a:r>
          </a:p>
          <a:p>
            <a:r>
              <a:rPr lang="pt-BR" dirty="0"/>
              <a:t>Cristo, à igreja</a:t>
            </a:r>
          </a:p>
          <a:p>
            <a:r>
              <a:rPr lang="pt-BR" dirty="0"/>
              <a:t>Conversar com o </a:t>
            </a:r>
          </a:p>
          <a:p>
            <a:r>
              <a:rPr lang="pt-BR" dirty="0"/>
              <a:t>nosso bom Deus; </a:t>
            </a:r>
          </a:p>
        </p:txBody>
      </p:sp>
    </p:spTree>
    <p:extLst>
      <p:ext uri="{BB962C8B-B14F-4D97-AF65-F5344CB8AC3E}">
        <p14:creationId xmlns:p14="http://schemas.microsoft.com/office/powerpoint/2010/main" val="3998666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Escutar os Seus </a:t>
            </a:r>
          </a:p>
          <a:p>
            <a:r>
              <a:rPr lang="pt-BR" dirty="0"/>
              <a:t>ricos conselhos; </a:t>
            </a:r>
          </a:p>
          <a:p>
            <a:r>
              <a:rPr lang="pt-BR" dirty="0"/>
              <a:t>Receber ricas </a:t>
            </a:r>
          </a:p>
          <a:p>
            <a:r>
              <a:rPr lang="pt-BR" dirty="0"/>
              <a:t>bênçãos dos Céus.</a:t>
            </a:r>
          </a:p>
        </p:txBody>
      </p:sp>
    </p:spTree>
    <p:extLst>
      <p:ext uri="{BB962C8B-B14F-4D97-AF65-F5344CB8AC3E}">
        <p14:creationId xmlns:p14="http://schemas.microsoft.com/office/powerpoint/2010/main" val="1024142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D06D939-B139-47FD-BB25-B918DD69BA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vem, vem, vem, vem, </a:t>
            </a:r>
          </a:p>
          <a:p>
            <a:r>
              <a:rPr lang="pt-BR" dirty="0"/>
              <a:t>Sim, vem à igreja comigo, </a:t>
            </a:r>
          </a:p>
          <a:p>
            <a:r>
              <a:rPr lang="pt-BR" dirty="0"/>
              <a:t>Sim, vamos servir ao Senhor.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7312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À IGREJA COMIGO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B8F33F-3B0C-4CAA-8164-A0DABD84AB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grande </a:t>
            </a:r>
          </a:p>
          <a:p>
            <a:r>
              <a:rPr lang="pt-BR" dirty="0"/>
              <a:t>alegria teremos </a:t>
            </a:r>
          </a:p>
          <a:p>
            <a:r>
              <a:rPr lang="pt-BR" dirty="0"/>
              <a:t>Em </a:t>
            </a:r>
            <a:r>
              <a:rPr lang="pt-BR" dirty="0" err="1"/>
              <a:t>louvá-lO</a:t>
            </a:r>
            <a:r>
              <a:rPr lang="pt-BR" dirty="0"/>
              <a:t> com </a:t>
            </a:r>
          </a:p>
          <a:p>
            <a:r>
              <a:rPr lang="pt-BR" dirty="0"/>
              <a:t>grande fervor.</a:t>
            </a:r>
          </a:p>
        </p:txBody>
      </p:sp>
    </p:spTree>
    <p:extLst>
      <p:ext uri="{BB962C8B-B14F-4D97-AF65-F5344CB8AC3E}">
        <p14:creationId xmlns:p14="http://schemas.microsoft.com/office/powerpoint/2010/main" val="2638900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254</Words>
  <Application>Microsoft Office PowerPoint</Application>
  <PresentationFormat>Apresentação na tela (16:9)</PresentationFormat>
  <Paragraphs>69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VEM À IGREJA COMIGO </vt:lpstr>
      <vt:lpstr>VEM À IGREJA COMIGO</vt:lpstr>
      <vt:lpstr>VEM À IGREJA COMIGO</vt:lpstr>
      <vt:lpstr>VEM À IGREJA COMIGO</vt:lpstr>
      <vt:lpstr>VEM À IGREJA COMIGO</vt:lpstr>
      <vt:lpstr>VEM À IGREJA COMIGO</vt:lpstr>
      <vt:lpstr>VEM À IGREJA COMIGO</vt:lpstr>
      <vt:lpstr>VEM À IGREJA COMIGO</vt:lpstr>
      <vt:lpstr>VEM À IGREJA COMIGO</vt:lpstr>
      <vt:lpstr>VEM À IGREJA COMIGO</vt:lpstr>
      <vt:lpstr>VEM À IGREJA COMIGO</vt:lpstr>
      <vt:lpstr>VEM À IGREJA COMIGO</vt:lpstr>
      <vt:lpstr>VEM À IGREJA COMIGO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2019-06-12T23:29:19Z</dcterms:modified>
</cp:coreProperties>
</file>

<file path=docProps/thumbnail.jpeg>
</file>